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125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907D5EB-703E-46D5-8ED3-410D8D15D305}" type="datetimeFigureOut">
              <a:rPr lang="en-US" smtClean="0"/>
              <a:t>8/6/2019</a:t>
            </a:fld>
            <a:endParaRPr lang="en-US"/>
          </a:p>
        </p:txBody>
      </p:sp>
      <p:sp>
        <p:nvSpPr>
          <p:cNvPr id="8" name="Slide Number Placeholder 7"/>
          <p:cNvSpPr>
            <a:spLocks noGrp="1"/>
          </p:cNvSpPr>
          <p:nvPr>
            <p:ph type="sldNum" sz="quarter" idx="11"/>
          </p:nvPr>
        </p:nvSpPr>
        <p:spPr/>
        <p:txBody>
          <a:bodyPr/>
          <a:lstStyle/>
          <a:p>
            <a:fld id="{704C022D-96A0-4813-A79B-FEEBE95194B9}"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07D5EB-703E-46D5-8ED3-410D8D15D305}"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C022D-96A0-4813-A79B-FEEBE95194B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07D5EB-703E-46D5-8ED3-410D8D15D305}"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C022D-96A0-4813-A79B-FEEBE95194B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07D5EB-703E-46D5-8ED3-410D8D15D305}"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C022D-96A0-4813-A79B-FEEBE95194B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07D5EB-703E-46D5-8ED3-410D8D15D305}"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C022D-96A0-4813-A79B-FEEBE95194B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907D5EB-703E-46D5-8ED3-410D8D15D305}"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C022D-96A0-4813-A79B-FEEBE95194B9}"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907D5EB-703E-46D5-8ED3-410D8D15D305}" type="datetimeFigureOut">
              <a:rPr lang="en-US" smtClean="0"/>
              <a:t>8/6/2019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4C022D-96A0-4813-A79B-FEEBE95194B9}"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07D5EB-703E-46D5-8ED3-410D8D15D305}" type="datetimeFigureOut">
              <a:rPr lang="en-US" smtClean="0"/>
              <a:t>8/6/2019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4C022D-96A0-4813-A79B-FEEBE95194B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07D5EB-703E-46D5-8ED3-410D8D15D305}" type="datetimeFigureOut">
              <a:rPr lang="en-US" smtClean="0"/>
              <a:t>8/6/2019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4C022D-96A0-4813-A79B-FEEBE95194B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07D5EB-703E-46D5-8ED3-410D8D15D305}"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C022D-96A0-4813-A79B-FEEBE95194B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07D5EB-703E-46D5-8ED3-410D8D15D305}"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C022D-96A0-4813-A79B-FEEBE95194B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1907D5EB-703E-46D5-8ED3-410D8D15D305}" type="datetimeFigureOut">
              <a:rPr lang="en-US" smtClean="0"/>
              <a:t>8/6/2019</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704C022D-96A0-4813-A79B-FEEBE95194B9}"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get your microphone working!</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34628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Entering the </a:t>
            </a:r>
            <a:r>
              <a:rPr lang="en-US" dirty="0" err="1" smtClean="0"/>
              <a:t>LiveLesson</a:t>
            </a:r>
            <a:r>
              <a:rPr lang="en-US" dirty="0" smtClean="0"/>
              <a:t> Room</a:t>
            </a:r>
            <a:endParaRPr lang="en-US" dirty="0"/>
          </a:p>
        </p:txBody>
      </p:sp>
      <p:sp>
        <p:nvSpPr>
          <p:cNvPr id="3" name="Content Placeholder 2"/>
          <p:cNvSpPr>
            <a:spLocks noGrp="1"/>
          </p:cNvSpPr>
          <p:nvPr>
            <p:ph idx="1"/>
          </p:nvPr>
        </p:nvSpPr>
        <p:spPr/>
        <p:txBody>
          <a:bodyPr/>
          <a:lstStyle/>
          <a:p>
            <a:r>
              <a:rPr lang="en-US" dirty="0" smtClean="0"/>
              <a:t>Be sure to plug in your headset with microphone before you go into the LL room.</a:t>
            </a:r>
          </a:p>
          <a:p>
            <a:r>
              <a:rPr lang="en-US" dirty="0" smtClean="0"/>
              <a:t>Be sure to “allow” permission for microphone and webcam use as you enter the LL room or your headset microphone won’t work.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600" y="4267200"/>
            <a:ext cx="3260248" cy="2128838"/>
          </a:xfrm>
          <a:prstGeom prst="rect">
            <a:avLst/>
          </a:prstGeom>
        </p:spPr>
      </p:pic>
    </p:spTree>
    <p:extLst>
      <p:ext uri="{BB962C8B-B14F-4D97-AF65-F5344CB8AC3E}">
        <p14:creationId xmlns:p14="http://schemas.microsoft.com/office/powerpoint/2010/main" val="1568055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one</a:t>
            </a:r>
            <a:endParaRPr lang="en-US" dirty="0"/>
          </a:p>
        </p:txBody>
      </p:sp>
      <p:sp>
        <p:nvSpPr>
          <p:cNvPr id="3" name="Content Placeholder 2"/>
          <p:cNvSpPr>
            <a:spLocks noGrp="1"/>
          </p:cNvSpPr>
          <p:nvPr>
            <p:ph idx="1"/>
          </p:nvPr>
        </p:nvSpPr>
        <p:spPr/>
        <p:txBody>
          <a:bodyPr/>
          <a:lstStyle/>
          <a:p>
            <a:r>
              <a:rPr lang="en-US" dirty="0" smtClean="0"/>
              <a:t>First you want to make sure that you headphone jack and microphone jack, are in the right slot; it is a common mistake but can easily be fixed</a:t>
            </a:r>
          </a:p>
          <a:p>
            <a:r>
              <a:rPr lang="en-US" dirty="0" smtClean="0"/>
              <a:t>On Connections computers you will</a:t>
            </a:r>
          </a:p>
          <a:p>
            <a:pPr marL="45720" indent="0">
              <a:buNone/>
            </a:pPr>
            <a:r>
              <a:rPr lang="en-US" dirty="0" smtClean="0"/>
              <a:t>most likely see something like this. </a:t>
            </a:r>
          </a:p>
          <a:p>
            <a:pPr marL="45720" indent="0">
              <a:buNone/>
            </a:pPr>
            <a:r>
              <a:rPr lang="en-US" dirty="0" smtClean="0"/>
              <a:t>but it will be located on the front of </a:t>
            </a:r>
          </a:p>
          <a:p>
            <a:pPr marL="45720" indent="0">
              <a:buNone/>
            </a:pPr>
            <a:r>
              <a:rPr lang="en-US" dirty="0" smtClean="0"/>
              <a:t>your desktop</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7800" y="3810000"/>
            <a:ext cx="3143250" cy="2819400"/>
          </a:xfrm>
          <a:prstGeom prst="rect">
            <a:avLst/>
          </a:prstGeom>
        </p:spPr>
      </p:pic>
    </p:spTree>
    <p:extLst>
      <p:ext uri="{BB962C8B-B14F-4D97-AF65-F5344CB8AC3E}">
        <p14:creationId xmlns:p14="http://schemas.microsoft.com/office/powerpoint/2010/main" val="2817948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a:t>
            </a:r>
            <a:endParaRPr lang="en-US" dirty="0"/>
          </a:p>
        </p:txBody>
      </p:sp>
      <p:sp>
        <p:nvSpPr>
          <p:cNvPr id="3" name="Content Placeholder 2"/>
          <p:cNvSpPr>
            <a:spLocks noGrp="1"/>
          </p:cNvSpPr>
          <p:nvPr>
            <p:ph idx="1"/>
          </p:nvPr>
        </p:nvSpPr>
        <p:spPr/>
        <p:txBody>
          <a:bodyPr/>
          <a:lstStyle/>
          <a:p>
            <a:r>
              <a:rPr lang="en-US" dirty="0" smtClean="0"/>
              <a:t>Your microphone wire will be colored red to indicate that that wire is dedicated to your microphone!  What you want to do is connect your red wire into the slot that has the picture of a microphone once that is done then you can move on to the next step</a:t>
            </a:r>
            <a:endParaRPr lang="en-US" dirty="0"/>
          </a:p>
        </p:txBody>
      </p:sp>
      <p:pic>
        <p:nvPicPr>
          <p:cNvPr id="1026" name="Picture 2" descr="C:\Users\Student\AppData\Local\Microsoft\Windows\Temporary Internet Files\Content.IE5\SXG0IKS4\microphone_dock_icon_by_kaboom88-d32gnv8[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4114800"/>
            <a:ext cx="12954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1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two</a:t>
            </a:r>
            <a:endParaRPr lang="en-US" dirty="0"/>
          </a:p>
        </p:txBody>
      </p:sp>
      <p:sp>
        <p:nvSpPr>
          <p:cNvPr id="3" name="Content Placeholder 2"/>
          <p:cNvSpPr>
            <a:spLocks noGrp="1"/>
          </p:cNvSpPr>
          <p:nvPr>
            <p:ph idx="1"/>
          </p:nvPr>
        </p:nvSpPr>
        <p:spPr/>
        <p:txBody>
          <a:bodyPr/>
          <a:lstStyle/>
          <a:p>
            <a:r>
              <a:rPr lang="en-US" dirty="0" smtClean="0"/>
              <a:t>Check to see if that got your microphone working.</a:t>
            </a:r>
          </a:p>
          <a:p>
            <a:r>
              <a:rPr lang="en-US" dirty="0" smtClean="0"/>
              <a:t>What you need to do is click the windows icon in the bottom left corner of your desktop, then click control panel which will open another tab</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4191000"/>
            <a:ext cx="1828800" cy="2411702"/>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4063351"/>
            <a:ext cx="3556000" cy="2667000"/>
          </a:xfrm>
          <a:prstGeom prst="rect">
            <a:avLst/>
          </a:prstGeom>
        </p:spPr>
      </p:pic>
    </p:spTree>
    <p:extLst>
      <p:ext uri="{BB962C8B-B14F-4D97-AF65-F5344CB8AC3E}">
        <p14:creationId xmlns:p14="http://schemas.microsoft.com/office/powerpoint/2010/main" val="3090169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a:t>
            </a:r>
            <a:endParaRPr lang="en-US" dirty="0"/>
          </a:p>
        </p:txBody>
      </p:sp>
      <p:sp>
        <p:nvSpPr>
          <p:cNvPr id="3" name="Content Placeholder 2"/>
          <p:cNvSpPr>
            <a:spLocks noGrp="1"/>
          </p:cNvSpPr>
          <p:nvPr>
            <p:ph idx="1"/>
          </p:nvPr>
        </p:nvSpPr>
        <p:spPr/>
        <p:txBody>
          <a:bodyPr/>
          <a:lstStyle/>
          <a:p>
            <a:r>
              <a:rPr lang="en-US" dirty="0" smtClean="0"/>
              <a:t>What you want to do now is click on the sound option once you have done this you can close the control panel. Another tab will open and there will be four </a:t>
            </a:r>
            <a:r>
              <a:rPr lang="en-US" dirty="0" err="1" smtClean="0"/>
              <a:t>microtabs</a:t>
            </a:r>
            <a:r>
              <a:rPr lang="en-US" dirty="0" smtClean="0"/>
              <a:t>, click the one that says record. Once you do that, if your microphone is set up, it will show up on that screen. Then start speaking. If a green bar appears, then it’s working and you’re good to go.  If not, then continue to the next slide.</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0"/>
            <a:ext cx="2462150" cy="2724509"/>
          </a:xfrm>
          <a:prstGeom prst="rect">
            <a:avLst/>
          </a:prstGeom>
        </p:spPr>
      </p:pic>
    </p:spTree>
    <p:extLst>
      <p:ext uri="{BB962C8B-B14F-4D97-AF65-F5344CB8AC3E}">
        <p14:creationId xmlns:p14="http://schemas.microsoft.com/office/powerpoint/2010/main" val="3071561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three</a:t>
            </a:r>
            <a:endParaRPr lang="en-US" dirty="0"/>
          </a:p>
        </p:txBody>
      </p:sp>
      <p:sp>
        <p:nvSpPr>
          <p:cNvPr id="3" name="Content Placeholder 2"/>
          <p:cNvSpPr>
            <a:spLocks noGrp="1"/>
          </p:cNvSpPr>
          <p:nvPr>
            <p:ph idx="1"/>
          </p:nvPr>
        </p:nvSpPr>
        <p:spPr/>
        <p:txBody>
          <a:bodyPr>
            <a:normAutofit/>
          </a:bodyPr>
          <a:lstStyle/>
          <a:p>
            <a:pPr fontAlgn="base"/>
            <a:r>
              <a:rPr lang="en-US" dirty="0"/>
              <a:t>When you try to start a video call for the first time, you'll see a message underneath the address bar asking for permission to access your computer's microphone and camera.</a:t>
            </a:r>
          </a:p>
          <a:p>
            <a:pPr fontAlgn="base"/>
            <a:r>
              <a:rPr lang="en-US" dirty="0"/>
              <a:t>Click </a:t>
            </a:r>
            <a:r>
              <a:rPr lang="en-US" b="1" dirty="0"/>
              <a:t>Allow</a:t>
            </a:r>
            <a:r>
              <a:rPr lang="en-US" dirty="0"/>
              <a:t>. You only need to do this once. The Chrome browser will remember your choice for future Hangouts.</a:t>
            </a:r>
          </a:p>
          <a:p>
            <a:pPr lvl="1" fontAlgn="base"/>
            <a:r>
              <a:rPr lang="en-US" dirty="0" smtClean="0"/>
              <a:t>The Red </a:t>
            </a:r>
            <a:r>
              <a:rPr lang="en-US" dirty="0"/>
              <a:t>circle </a:t>
            </a:r>
            <a:r>
              <a:rPr lang="en-US" dirty="0" smtClean="0"/>
              <a:t>in the </a:t>
            </a:r>
            <a:r>
              <a:rPr lang="en-US" dirty="0"/>
              <a:t>address bar of the Chrome browser: This means the browser's tab is using your microphone and camera.</a:t>
            </a:r>
          </a:p>
          <a:p>
            <a:endParaRPr lang="en-US" dirty="0"/>
          </a:p>
        </p:txBody>
      </p:sp>
      <p:pic>
        <p:nvPicPr>
          <p:cNvPr id="2050" name="Picture 2" descr="C:\Users\Student\AppData\Local\Microsoft\Windows\Temporary Internet Files\Content.IE5\1U8W1MU1\Untitled-300x298[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228600"/>
            <a:ext cx="1096689" cy="108937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0" y="253559"/>
            <a:ext cx="3260248" cy="2128838"/>
          </a:xfrm>
          <a:prstGeom prst="rect">
            <a:avLst/>
          </a:prstGeom>
        </p:spPr>
      </p:pic>
    </p:spTree>
    <p:extLst>
      <p:ext uri="{BB962C8B-B14F-4D97-AF65-F5344CB8AC3E}">
        <p14:creationId xmlns:p14="http://schemas.microsoft.com/office/powerpoint/2010/main" val="2335336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Check refer back to step two</a:t>
            </a:r>
            <a:endParaRPr lang="en-US" dirty="0"/>
          </a:p>
        </p:txBody>
      </p:sp>
      <p:sp>
        <p:nvSpPr>
          <p:cNvPr id="3" name="Content Placeholder 2"/>
          <p:cNvSpPr>
            <a:spLocks noGrp="1"/>
          </p:cNvSpPr>
          <p:nvPr>
            <p:ph idx="1"/>
          </p:nvPr>
        </p:nvSpPr>
        <p:spPr/>
        <p:txBody>
          <a:bodyPr/>
          <a:lstStyle/>
          <a:p>
            <a:r>
              <a:rPr lang="en-US" dirty="0" smtClean="0"/>
              <a:t>After doing this, do one of two things: either have the person you’re talking to say something if they can hear you, or repeat step two.</a:t>
            </a:r>
            <a:endParaRPr lang="en-US" dirty="0"/>
          </a:p>
        </p:txBody>
      </p:sp>
    </p:spTree>
    <p:extLst>
      <p:ext uri="{BB962C8B-B14F-4D97-AF65-F5344CB8AC3E}">
        <p14:creationId xmlns:p14="http://schemas.microsoft.com/office/powerpoint/2010/main" val="3592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four</a:t>
            </a:r>
            <a:endParaRPr lang="en-US" dirty="0"/>
          </a:p>
        </p:txBody>
      </p:sp>
      <p:sp>
        <p:nvSpPr>
          <p:cNvPr id="3" name="Content Placeholder 2"/>
          <p:cNvSpPr>
            <a:spLocks noGrp="1"/>
          </p:cNvSpPr>
          <p:nvPr>
            <p:ph idx="1"/>
          </p:nvPr>
        </p:nvSpPr>
        <p:spPr/>
        <p:txBody>
          <a:bodyPr/>
          <a:lstStyle/>
          <a:p>
            <a:r>
              <a:rPr lang="en-US" dirty="0" smtClean="0"/>
              <a:t>If your microphone is still not working then you may need to go into your browser settings and make sure you didn’t have your microphone on an exception for the site your using. otherwise it won’t work.</a:t>
            </a:r>
            <a:endParaRPr lang="en-US" dirty="0"/>
          </a:p>
        </p:txBody>
      </p:sp>
    </p:spTree>
    <p:extLst>
      <p:ext uri="{BB962C8B-B14F-4D97-AF65-F5344CB8AC3E}">
        <p14:creationId xmlns:p14="http://schemas.microsoft.com/office/powerpoint/2010/main" val="4271066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five</a:t>
            </a:r>
            <a:endParaRPr lang="en-US" dirty="0"/>
          </a:p>
        </p:txBody>
      </p:sp>
      <p:sp>
        <p:nvSpPr>
          <p:cNvPr id="3" name="Content Placeholder 2"/>
          <p:cNvSpPr>
            <a:spLocks noGrp="1"/>
          </p:cNvSpPr>
          <p:nvPr>
            <p:ph idx="1"/>
          </p:nvPr>
        </p:nvSpPr>
        <p:spPr/>
        <p:txBody>
          <a:bodyPr/>
          <a:lstStyle/>
          <a:p>
            <a:r>
              <a:rPr lang="en-US" dirty="0" smtClean="0"/>
              <a:t>If your microphone STILL isn’t working, you should send it back to Connections and ask for another because possibly this microphone is broken.</a:t>
            </a:r>
            <a:endParaRPr lang="en-US" dirty="0"/>
          </a:p>
        </p:txBody>
      </p:sp>
    </p:spTree>
    <p:extLst>
      <p:ext uri="{BB962C8B-B14F-4D97-AF65-F5344CB8AC3E}">
        <p14:creationId xmlns:p14="http://schemas.microsoft.com/office/powerpoint/2010/main" val="1961312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42</TotalTime>
  <Words>435</Words>
  <Application>Microsoft Office PowerPoint</Application>
  <PresentationFormat>On-screen Show (4:3)</PresentationFormat>
  <Paragraphs>27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Wingdings</vt:lpstr>
      <vt:lpstr>Perspective</vt:lpstr>
      <vt:lpstr>How to get your microphone working!</vt:lpstr>
      <vt:lpstr>Step one</vt:lpstr>
      <vt:lpstr>What to do</vt:lpstr>
      <vt:lpstr>Step two</vt:lpstr>
      <vt:lpstr>What to do</vt:lpstr>
      <vt:lpstr>Step three</vt:lpstr>
      <vt:lpstr>Check refer back to step two</vt:lpstr>
      <vt:lpstr>Step four</vt:lpstr>
      <vt:lpstr>Step five</vt:lpstr>
      <vt:lpstr>Entering the LiveLesson Room</vt:lpstr>
    </vt:vector>
  </TitlesOfParts>
  <Company>Connections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get your microphone working!</dc:title>
  <dc:creator>Student</dc:creator>
  <cp:lastModifiedBy>Theresa Nordquist</cp:lastModifiedBy>
  <cp:revision>8</cp:revision>
  <dcterms:created xsi:type="dcterms:W3CDTF">2016-08-29T19:12:43Z</dcterms:created>
  <dcterms:modified xsi:type="dcterms:W3CDTF">2019-08-06T16:23:12Z</dcterms:modified>
</cp:coreProperties>
</file>